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61" r:id="rId2"/>
    <p:sldId id="262" r:id="rId3"/>
    <p:sldId id="263" r:id="rId4"/>
  </p:sldIdLst>
  <p:sldSz cx="4572000" cy="137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2981"/>
    <a:srgbClr val="00609C"/>
    <a:srgbClr val="002D5B"/>
    <a:srgbClr val="FED10A"/>
    <a:srgbClr val="C22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62" d="100"/>
          <a:sy n="362" d="100"/>
        </p:scale>
        <p:origin x="184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ailSignature-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>
            <a:extLst>
              <a:ext uri="{FF2B5EF4-FFF2-40B4-BE49-F238E27FC236}">
                <a16:creationId xmlns:a16="http://schemas.microsoft.com/office/drawing/2014/main" id="{BC27EA51-E96B-B5C5-5F95-06D7F7F715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52359" y="623459"/>
            <a:ext cx="2255356" cy="4825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91451" indent="0">
              <a:buNone/>
              <a:defRPr/>
            </a:lvl2pPr>
            <a:lvl3pPr marL="182901" indent="0">
              <a:buNone/>
              <a:defRPr/>
            </a:lvl3pPr>
            <a:lvl4pPr marL="274352" indent="0">
              <a:buNone/>
              <a:defRPr/>
            </a:lvl4pPr>
            <a:lvl5pPr marL="365802" indent="0">
              <a:buNone/>
              <a:defRPr/>
            </a:lvl5pPr>
          </a:lstStyle>
          <a:p>
            <a:pPr lvl="0"/>
            <a:r>
              <a:rPr lang="en-US" dirty="0"/>
              <a:t>Insert Contact Information Here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23B2A03-28D5-972F-4C76-8667669B120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52359" y="319732"/>
            <a:ext cx="2255356" cy="14859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 b="1">
                <a:solidFill>
                  <a:srgbClr val="79298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F253A15F-BF62-024D-B497-CBA070AF2E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52359" y="482248"/>
            <a:ext cx="2255356" cy="1051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7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38FCCD2-7FF5-F5C3-585E-9E6E92737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1" y="217961"/>
            <a:ext cx="1909546" cy="93567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253BA8-8CA3-ABC9-4871-593C43F1A222}"/>
              </a:ext>
            </a:extLst>
          </p:cNvPr>
          <p:cNvCxnSpPr>
            <a:cxnSpLocks/>
          </p:cNvCxnSpPr>
          <p:nvPr userDrawn="1"/>
        </p:nvCxnSpPr>
        <p:spPr>
          <a:xfrm>
            <a:off x="2039817" y="291596"/>
            <a:ext cx="0" cy="8514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94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ailSignature-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>
            <a:extLst>
              <a:ext uri="{FF2B5EF4-FFF2-40B4-BE49-F238E27FC236}">
                <a16:creationId xmlns:a16="http://schemas.microsoft.com/office/drawing/2014/main" id="{024468D2-57F2-2E51-68EA-8552F8EA5C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52359" y="540022"/>
            <a:ext cx="2255356" cy="4825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91451" indent="0">
              <a:buNone/>
              <a:defRPr/>
            </a:lvl2pPr>
            <a:lvl3pPr marL="182901" indent="0">
              <a:buNone/>
              <a:defRPr/>
            </a:lvl3pPr>
            <a:lvl4pPr marL="274352" indent="0">
              <a:buNone/>
              <a:defRPr/>
            </a:lvl4pPr>
            <a:lvl5pPr marL="365802" indent="0">
              <a:buNone/>
              <a:defRPr/>
            </a:lvl5pPr>
          </a:lstStyle>
          <a:p>
            <a:pPr lvl="0"/>
            <a:r>
              <a:rPr lang="en-US" dirty="0"/>
              <a:t>Insert Contact Information Here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E32B07F5-A4A9-BE79-7D2F-4D4CBCFBE0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52359" y="236295"/>
            <a:ext cx="2255356" cy="14859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 b="1">
                <a:solidFill>
                  <a:srgbClr val="79298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59C9B31E-D83E-F262-225B-89EEE4FB63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52359" y="398811"/>
            <a:ext cx="2255356" cy="1051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7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3DA4CE6-B9BE-9719-3B64-73D17F2C7F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1" y="134524"/>
            <a:ext cx="1909546" cy="93567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329022-440A-0633-DC53-2C13C6E2465E}"/>
              </a:ext>
            </a:extLst>
          </p:cNvPr>
          <p:cNvCxnSpPr>
            <a:cxnSpLocks/>
          </p:cNvCxnSpPr>
          <p:nvPr userDrawn="1"/>
        </p:nvCxnSpPr>
        <p:spPr>
          <a:xfrm>
            <a:off x="2039817" y="208159"/>
            <a:ext cx="0" cy="8514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448E597-60A6-0144-BA55-EBD0B490B235}"/>
              </a:ext>
            </a:extLst>
          </p:cNvPr>
          <p:cNvSpPr/>
          <p:nvPr userDrawn="1"/>
        </p:nvSpPr>
        <p:spPr>
          <a:xfrm>
            <a:off x="0" y="1223008"/>
            <a:ext cx="4572000" cy="148591"/>
          </a:xfrm>
          <a:prstGeom prst="rect">
            <a:avLst/>
          </a:prstGeom>
          <a:solidFill>
            <a:srgbClr val="792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09C"/>
              </a:solidFill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27F1D4B-CDCB-2B7F-8C9F-8C9B148F3103}"/>
              </a:ext>
            </a:extLst>
          </p:cNvPr>
          <p:cNvSpPr/>
          <p:nvPr userDrawn="1"/>
        </p:nvSpPr>
        <p:spPr>
          <a:xfrm>
            <a:off x="0" y="1036611"/>
            <a:ext cx="186397" cy="186397"/>
          </a:xfrm>
          <a:prstGeom prst="rtTriangle">
            <a:avLst/>
          </a:prstGeom>
          <a:solidFill>
            <a:srgbClr val="792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0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ailSignature-IEEE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>
            <a:extLst>
              <a:ext uri="{FF2B5EF4-FFF2-40B4-BE49-F238E27FC236}">
                <a16:creationId xmlns:a16="http://schemas.microsoft.com/office/drawing/2014/main" id="{024468D2-57F2-2E51-68EA-8552F8EA5C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52359" y="540022"/>
            <a:ext cx="2255356" cy="4825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91451" indent="0">
              <a:buNone/>
              <a:defRPr/>
            </a:lvl2pPr>
            <a:lvl3pPr marL="182901" indent="0">
              <a:buNone/>
              <a:defRPr/>
            </a:lvl3pPr>
            <a:lvl4pPr marL="274352" indent="0">
              <a:buNone/>
              <a:defRPr/>
            </a:lvl4pPr>
            <a:lvl5pPr marL="365802" indent="0">
              <a:buNone/>
              <a:defRPr/>
            </a:lvl5pPr>
          </a:lstStyle>
          <a:p>
            <a:pPr lvl="0"/>
            <a:r>
              <a:rPr lang="en-US" dirty="0"/>
              <a:t>Insert Contact Information Here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E32B07F5-A4A9-BE79-7D2F-4D4CBCFBE0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52359" y="236295"/>
            <a:ext cx="2255356" cy="14859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 b="1">
                <a:solidFill>
                  <a:srgbClr val="79298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59C9B31E-D83E-F262-225B-89EEE4FB63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52359" y="398811"/>
            <a:ext cx="2255356" cy="1051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7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3DA4CE6-B9BE-9719-3B64-73D17F2C7F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1" y="134524"/>
            <a:ext cx="1909546" cy="93567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329022-440A-0633-DC53-2C13C6E2465E}"/>
              </a:ext>
            </a:extLst>
          </p:cNvPr>
          <p:cNvCxnSpPr>
            <a:cxnSpLocks/>
          </p:cNvCxnSpPr>
          <p:nvPr userDrawn="1"/>
        </p:nvCxnSpPr>
        <p:spPr>
          <a:xfrm>
            <a:off x="2039817" y="208159"/>
            <a:ext cx="0" cy="8514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448E597-60A6-0144-BA55-EBD0B490B235}"/>
              </a:ext>
            </a:extLst>
          </p:cNvPr>
          <p:cNvSpPr/>
          <p:nvPr userDrawn="1"/>
        </p:nvSpPr>
        <p:spPr>
          <a:xfrm>
            <a:off x="0" y="1223008"/>
            <a:ext cx="4572000" cy="148591"/>
          </a:xfrm>
          <a:prstGeom prst="rect">
            <a:avLst/>
          </a:prstGeom>
          <a:solidFill>
            <a:srgbClr val="0060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09C"/>
              </a:solidFill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27F1D4B-CDCB-2B7F-8C9F-8C9B148F3103}"/>
              </a:ext>
            </a:extLst>
          </p:cNvPr>
          <p:cNvSpPr/>
          <p:nvPr userDrawn="1"/>
        </p:nvSpPr>
        <p:spPr>
          <a:xfrm>
            <a:off x="0" y="1036611"/>
            <a:ext cx="186397" cy="186397"/>
          </a:xfrm>
          <a:prstGeom prst="rtTriangle">
            <a:avLst/>
          </a:prstGeom>
          <a:solidFill>
            <a:srgbClr val="0060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73025"/>
            <a:ext cx="3943350" cy="265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365125"/>
            <a:ext cx="3943350" cy="870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1271270"/>
            <a:ext cx="102870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1271270"/>
            <a:ext cx="154305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1271270"/>
            <a:ext cx="102870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6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77" r:id="rId3"/>
  </p:sldLayoutIdLst>
  <p:txStyles>
    <p:titleStyle>
      <a:lvl1pPr algn="l" defTabSz="182880" rtl="0" eaLnBrk="1" latinLnBrk="0" hangingPunct="1">
        <a:lnSpc>
          <a:spcPct val="90000"/>
        </a:lnSpc>
        <a:spcBef>
          <a:spcPct val="0"/>
        </a:spcBef>
        <a:buNone/>
        <a:defRPr sz="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" indent="-45720" algn="l" defTabSz="18288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56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b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BCEE7FCD-BE7C-AE9A-8FC5-F9A3477839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00" dirty="0"/>
              <a:t>Phone +1 000 000 0000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00" dirty="0"/>
              <a:t>Phone +1 000 000 0000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500" dirty="0">
                <a:hlinkClick r:id="rId2"/>
              </a:rPr>
              <a:t>www.embs.org</a:t>
            </a: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500" dirty="0"/>
              <a:t>IEEE Engineering in Medicine &amp; Biology Society</a:t>
            </a:r>
            <a:br>
              <a:rPr lang="en-US" sz="500" dirty="0"/>
            </a:br>
            <a:r>
              <a:rPr lang="en-US" sz="500" dirty="0"/>
              <a:t>445 Hoes Lane, Piscataway NJ 08854 USA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29584B-FDC5-5834-FAF6-8C0A5FD8CE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700" dirty="0"/>
              <a:t>First Name Last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E3478C3-E3D1-9381-6473-C69479E409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600" i="1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445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6E3C88-C04D-FE47-D9EA-41351190F9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7C968-22F3-EE65-F9A0-DC6621EEC9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75D88-5392-B32A-6A2B-77FE38562F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994D4F-ACFB-660A-35A5-8EAFC283C4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5814E-F0AE-BAB7-2EE2-F7C0662C66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7EBF7-68E7-A6E7-4094-C04411A200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1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</TotalTime>
  <Words>38</Words>
  <Application>Microsoft Macintosh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Leshiner</dc:creator>
  <cp:lastModifiedBy>Caitlin Leshiner</cp:lastModifiedBy>
  <cp:revision>9</cp:revision>
  <dcterms:created xsi:type="dcterms:W3CDTF">2020-08-09T01:58:54Z</dcterms:created>
  <dcterms:modified xsi:type="dcterms:W3CDTF">2023-04-06T23:13:51Z</dcterms:modified>
</cp:coreProperties>
</file>