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1"/>
  </p:sldMasterIdLst>
  <p:notesMasterIdLst>
    <p:notesMasterId r:id="rId9"/>
  </p:notesMasterIdLst>
  <p:sldIdLst>
    <p:sldId id="261" r:id="rId2"/>
    <p:sldId id="256" r:id="rId3"/>
    <p:sldId id="260" r:id="rId4"/>
    <p:sldId id="258" r:id="rId5"/>
    <p:sldId id="264" r:id="rId6"/>
    <p:sldId id="262" r:id="rId7"/>
    <p:sldId id="263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1"/>
    <a:srgbClr val="792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7"/>
    <p:restoredTop sz="94694"/>
  </p:normalViewPr>
  <p:slideViewPr>
    <p:cSldViewPr snapToGrid="0">
      <p:cViewPr varScale="1">
        <p:scale>
          <a:sx n="161" d="100"/>
          <a:sy n="161" d="100"/>
        </p:scale>
        <p:origin x="1064" y="200"/>
      </p:cViewPr>
      <p:guideLst>
        <p:guide orient="horz" pos="1620"/>
        <p:guide pos="2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-634863" y="685800"/>
            <a:ext cx="8128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e64937bae6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e64937bae6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79a13128b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79a13128b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ariable Images" preserve="1" userDrawn="1">
  <p:cSld name="1_Title Slide Variable Image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59D2259-185E-E766-FDCE-281E54C6D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9FBA510B-6E5C-71C6-7528-3F9A6E5F4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3812" y="624004"/>
            <a:ext cx="3759200" cy="12192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6E5E1B-739A-4B31-BFE2-5B8ECEB10D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254" y="2105568"/>
            <a:ext cx="8400000" cy="136037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6C8DB25-F83D-7259-1D00-585EEA1C05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54" y="4612655"/>
            <a:ext cx="4987726" cy="311770"/>
          </a:xfrm>
          <a:prstGeom prst="rect">
            <a:avLst/>
          </a:prstGeom>
        </p:spPr>
        <p:txBody>
          <a:bodyPr anchor="ctr"/>
          <a:lstStyle>
            <a:lvl1pPr>
              <a:defRPr sz="16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sub-text or presenter name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CDCA716-9478-055E-73DA-A6BC02F403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34748" y="4393580"/>
            <a:ext cx="2183591" cy="7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4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70675" y="4413400"/>
            <a:ext cx="31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050" tIns="26025" rIns="52050" bIns="260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00629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ariable Images" preserve="1" userDrawn="1">
  <p:cSld name="Title Slide Variable Images Templa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7FEF04A-D842-652D-8F14-CFB77645A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0D7C614-E3D8-ED4E-0621-C07DC1960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3812" y="624004"/>
            <a:ext cx="3759200" cy="1219200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B116D89-89AC-BB32-1161-FF9427A18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4389" y="4612655"/>
            <a:ext cx="4207744" cy="311770"/>
          </a:xfrm>
          <a:prstGeom prst="rect">
            <a:avLst/>
          </a:prstGeom>
        </p:spPr>
        <p:txBody>
          <a:bodyPr anchor="ctr"/>
          <a:lstStyle>
            <a:lvl1pPr>
              <a:defRPr sz="16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sub-text or presenter name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3836E37-9696-F65A-89BA-11FD594266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34748" y="4393580"/>
            <a:ext cx="2183591" cy="74992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F0672B30-5028-51F2-E57E-4CFFF6510C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67455" y="-1279201"/>
            <a:ext cx="4209772" cy="3722614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45183D-38A7-941F-F2F7-27974AFA60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9476" y="-602529"/>
            <a:ext cx="2145480" cy="2145481"/>
          </a:xfrm>
          <a:prstGeom prst="ellipse">
            <a:avLst/>
          </a:prstGeom>
          <a:ln>
            <a:solidFill>
              <a:srgbClr val="00B0F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dark&#10;&#10;Description automatically generated">
            <a:extLst>
              <a:ext uri="{FF2B5EF4-FFF2-40B4-BE49-F238E27FC236}">
                <a16:creationId xmlns:a16="http://schemas.microsoft.com/office/drawing/2014/main" id="{B69CDD77-3F3B-E4A1-2B6B-0309A5E17DD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6300000">
            <a:off x="-655961" y="2767890"/>
            <a:ext cx="3690122" cy="3832049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050A81A-80AA-CB04-ADC0-5ABD9181E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254" y="2037832"/>
            <a:ext cx="8400000" cy="136037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3F11AC5-01EB-3121-E08A-815B7D735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134" y="3775291"/>
            <a:ext cx="1769532" cy="1769533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3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ariable Images" preserve="1" userDrawn="1">
  <p:cSld name="Title Slide One Image Templa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9ED8260-1F4D-2CE3-1E27-C221038B0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4157B3B-E84C-0FF2-CCFF-7766631C9B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3812" y="624004"/>
            <a:ext cx="3759200" cy="121920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D9BDF48-6E34-C4D5-86E3-93BBD0EBF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54" y="3950343"/>
            <a:ext cx="5047200" cy="311770"/>
          </a:xfrm>
          <a:prstGeom prst="rect">
            <a:avLst/>
          </a:prstGeom>
        </p:spPr>
        <p:txBody>
          <a:bodyPr anchor="ctr"/>
          <a:lstStyle>
            <a:lvl1pPr>
              <a:defRPr sz="16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sub-text or presenter name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479E117-E477-9F80-AD9A-1E187A9CB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34748" y="4393580"/>
            <a:ext cx="2183591" cy="74992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AE1C3BC-D64B-0BA9-36B6-0F4E6D18A5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73847" y="-1020022"/>
            <a:ext cx="5973379" cy="5282135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A5095D32-14E8-A45A-D4C5-26853FCC75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6678" y="94343"/>
            <a:ext cx="2995922" cy="2995923"/>
          </a:xfrm>
          <a:prstGeom prst="ellipse">
            <a:avLst/>
          </a:prstGeom>
          <a:ln>
            <a:solidFill>
              <a:srgbClr val="00B0F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20AA3C2-E374-4BDB-C05A-449ED623CD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254" y="2037832"/>
            <a:ext cx="5047201" cy="187376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4985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ariable Images" userDrawn="1">
  <p:cSld name="Title Slide One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8D42F-6C18-E65A-4AEB-5B6BBE1F1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F24AB73-7C9C-C852-DB5D-31F80CB20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4748" y="4393580"/>
            <a:ext cx="2183591" cy="74992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D7C073E-782C-D776-032F-A7A41205D5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254" y="2105568"/>
            <a:ext cx="8400000" cy="136037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divider headline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EB74C32-EA8A-C862-75B3-B5FA85645B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55" y="4542264"/>
            <a:ext cx="4987726" cy="311770"/>
          </a:xfrm>
          <a:prstGeom prst="rect">
            <a:avLst/>
          </a:prstGeom>
        </p:spPr>
        <p:txBody>
          <a:bodyPr anchor="ctr"/>
          <a:lstStyle>
            <a:lvl1pPr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sub-text or presenter name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99642CE-D7C2-FF19-17C4-1AD47AD3D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84" t="8958" r="2481" b="8776"/>
          <a:stretch/>
        </p:blipFill>
        <p:spPr>
          <a:xfrm>
            <a:off x="223024" y="1060509"/>
            <a:ext cx="3300761" cy="9838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ariable Images" preserve="1" userDrawn="1">
  <p:cSld name="1_Title Slide Variable Image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8D42F-6C18-E65A-4AEB-5B6BBE1F1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F24AB73-7C9C-C852-DB5D-31F80CB20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4748" y="4393580"/>
            <a:ext cx="2183591" cy="74992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D7C073E-782C-D776-032F-A7A41205D5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254" y="2105568"/>
            <a:ext cx="8400000" cy="136037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divider headline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EB74C32-EA8A-C862-75B3-B5FA85645B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55" y="4542264"/>
            <a:ext cx="4987726" cy="311770"/>
          </a:xfrm>
          <a:prstGeom prst="rect">
            <a:avLst/>
          </a:prstGeom>
        </p:spPr>
        <p:txBody>
          <a:bodyPr anchor="ctr"/>
          <a:lstStyle>
            <a:lvl1pPr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sub-text or presenter name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99642CE-D7C2-FF19-17C4-1AD47AD3D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84" t="8958" r="2481" b="8776"/>
          <a:stretch/>
        </p:blipFill>
        <p:spPr>
          <a:xfrm>
            <a:off x="223024" y="1060509"/>
            <a:ext cx="3300761" cy="983882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C4A6E6D2-7B8B-7797-92DB-1D5CAC66F2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07372" y="-807660"/>
            <a:ext cx="4207821" cy="3720889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5856C0E7-29FF-8BDD-3823-84676BE75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00041" y="9010"/>
            <a:ext cx="2040467" cy="2040468"/>
          </a:xfrm>
          <a:prstGeom prst="ellipse">
            <a:avLst/>
          </a:prstGeom>
          <a:ln>
            <a:solidFill>
              <a:srgbClr val="00B0F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9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ariable Images" preserve="1" userDrawn="1">
  <p:cSld name="Title Slide One Image with 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68A2CE3-B128-2C69-11BC-95D5B9005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6733" y="4486988"/>
            <a:ext cx="1911606" cy="65651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FE8723-0B53-2DF3-A532-B535D7B58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84" t="8958" r="2481" b="8776"/>
          <a:stretch/>
        </p:blipFill>
        <p:spPr>
          <a:xfrm>
            <a:off x="267440" y="4417239"/>
            <a:ext cx="2113775" cy="630069"/>
          </a:xfrm>
          <a:prstGeom prst="rect">
            <a:avLst/>
          </a:prstGeom>
        </p:spPr>
      </p:pic>
      <p:sp>
        <p:nvSpPr>
          <p:cNvPr id="9" name="Google Shape;42;p5">
            <a:extLst>
              <a:ext uri="{FF2B5EF4-FFF2-40B4-BE49-F238E27FC236}">
                <a16:creationId xmlns:a16="http://schemas.microsoft.com/office/drawing/2014/main" id="{3E61D7B9-599D-6805-BD6C-E429B98839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900" y="422298"/>
            <a:ext cx="8419200" cy="5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050" tIns="26025" rIns="52050" bIns="260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 b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 dirty="0"/>
          </a:p>
        </p:txBody>
      </p:sp>
      <p:sp>
        <p:nvSpPr>
          <p:cNvPr id="10" name="Google Shape;43;p5">
            <a:extLst>
              <a:ext uri="{FF2B5EF4-FFF2-40B4-BE49-F238E27FC236}">
                <a16:creationId xmlns:a16="http://schemas.microsoft.com/office/drawing/2014/main" id="{2BAC0238-F4CB-2225-3572-06966EA3A4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0900" y="984324"/>
            <a:ext cx="8419200" cy="309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050" tIns="26025" rIns="52050" bIns="26025" anchor="t" anchorCtr="0">
            <a:noAutofit/>
          </a:bodyPr>
          <a:lstStyle>
            <a:lvl1pPr marL="0" lvl="0" indent="-1092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A9B8"/>
              </a:buClr>
              <a:buSzPts val="1000"/>
              <a:buChar char="•"/>
              <a:defRPr sz="1600"/>
            </a:lvl1pPr>
            <a:lvl2pPr marL="914400" lvl="1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marL="1828800" lvl="3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4pPr>
            <a:lvl5pPr marL="2286000" lvl="4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5pPr>
            <a:lvl6pPr marL="2743200" lvl="5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marL="3200400" lvl="6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marL="3657600" lvl="7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marL="4114800" lvl="8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643C950-D335-6D9A-99FC-5B0F1DB11E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6660535" y="-25261"/>
            <a:ext cx="2557803" cy="44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5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ariable Images" preserve="1" userDrawn="1">
  <p:cSld name="1_Title Slide Variable Image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88746-A868-061F-812B-95CEBDE5D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68A2CE3-B128-2C69-11BC-95D5B9005F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6733" y="4486988"/>
            <a:ext cx="1911606" cy="65651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FE8723-0B53-2DF3-A532-B535D7B58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84" t="8958" r="2481" b="8776"/>
          <a:stretch/>
        </p:blipFill>
        <p:spPr>
          <a:xfrm>
            <a:off x="267440" y="4417239"/>
            <a:ext cx="2113775" cy="630069"/>
          </a:xfrm>
          <a:prstGeom prst="rect">
            <a:avLst/>
          </a:prstGeom>
        </p:spPr>
      </p:pic>
      <p:sp>
        <p:nvSpPr>
          <p:cNvPr id="9" name="Google Shape;42;p5">
            <a:extLst>
              <a:ext uri="{FF2B5EF4-FFF2-40B4-BE49-F238E27FC236}">
                <a16:creationId xmlns:a16="http://schemas.microsoft.com/office/drawing/2014/main" id="{3E61D7B9-599D-6805-BD6C-E429B98839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900" y="422298"/>
            <a:ext cx="8419200" cy="5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050" tIns="26025" rIns="52050" bIns="260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 b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 dirty="0"/>
          </a:p>
        </p:txBody>
      </p:sp>
      <p:sp>
        <p:nvSpPr>
          <p:cNvPr id="10" name="Google Shape;43;p5">
            <a:extLst>
              <a:ext uri="{FF2B5EF4-FFF2-40B4-BE49-F238E27FC236}">
                <a16:creationId xmlns:a16="http://schemas.microsoft.com/office/drawing/2014/main" id="{2BAC0238-F4CB-2225-3572-06966EA3A4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0900" y="984324"/>
            <a:ext cx="8419200" cy="309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050" tIns="26025" rIns="52050" bIns="26025" anchor="t" anchorCtr="0">
            <a:noAutofit/>
          </a:bodyPr>
          <a:lstStyle>
            <a:lvl1pPr marL="0" lvl="0" indent="-1092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A9B8"/>
              </a:buClr>
              <a:buSzPts val="1000"/>
              <a:buChar char="•"/>
              <a:defRPr sz="1600"/>
            </a:lvl1pPr>
            <a:lvl2pPr marL="914400" lvl="1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marL="1828800" lvl="3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4pPr>
            <a:lvl5pPr marL="2286000" lvl="4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5pPr>
            <a:lvl6pPr marL="2743200" lvl="5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marL="3200400" lvl="6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marL="3657600" lvl="7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marL="4114800" lvl="8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76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userDrawn="1">
  <p:cSld name="Divider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Content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5" r:id="rId3"/>
    <p:sldLayoutId id="2147483649" r:id="rId4"/>
    <p:sldLayoutId id="2147483658" r:id="rId5"/>
    <p:sldLayoutId id="2147483656" r:id="rId6"/>
    <p:sldLayoutId id="2147483657" r:id="rId7"/>
    <p:sldLayoutId id="2147483650" r:id="rId8"/>
    <p:sldLayoutId id="2147483651" r:id="rId9"/>
    <p:sldLayoutId id="214748364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EA4335"/>
          </p15:clr>
        </p15:guide>
        <p15:guide id="2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68119-6690-6D42-6887-08A0B8CF9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4622C-F0E3-9E40-A124-6971D94BE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sub-text</a:t>
            </a:r>
          </a:p>
        </p:txBody>
      </p:sp>
    </p:spTree>
    <p:extLst>
      <p:ext uri="{BB962C8B-B14F-4D97-AF65-F5344CB8AC3E}">
        <p14:creationId xmlns:p14="http://schemas.microsoft.com/office/powerpoint/2010/main" val="484923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BBE0F-324F-864D-0B00-1B61ADCF49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sub-text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F900CC-88BA-3DF7-DED3-B8532D0328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pic>
        <p:nvPicPr>
          <p:cNvPr id="8" name="Picture Placeholder 7" descr="Two people in a factory&#10;&#10;Description automatically generated with low confidence">
            <a:extLst>
              <a:ext uri="{FF2B5EF4-FFF2-40B4-BE49-F238E27FC236}">
                <a16:creationId xmlns:a16="http://schemas.microsoft.com/office/drawing/2014/main" id="{193B87AB-7E35-9790-2002-C2FD198B6B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5419" t="-28056" r="5875" b="10610"/>
          <a:stretch/>
        </p:blipFill>
        <p:spPr>
          <a:xfrm>
            <a:off x="6389476" y="-602529"/>
            <a:ext cx="2145480" cy="2145481"/>
          </a:xfrm>
        </p:spPr>
      </p:pic>
      <p:pic>
        <p:nvPicPr>
          <p:cNvPr id="13" name="Picture Placeholder 12" descr="A picture containing text, indoor, person, kitchen&#10;&#10;Description automatically generated">
            <a:extLst>
              <a:ext uri="{FF2B5EF4-FFF2-40B4-BE49-F238E27FC236}">
                <a16:creationId xmlns:a16="http://schemas.microsoft.com/office/drawing/2014/main" id="{8191A779-F29E-5D0F-CDC4-627B55CD8C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5810" t="16640" r="32624" b="5272"/>
          <a:stretch/>
        </p:blipFill>
        <p:spPr>
          <a:xfrm>
            <a:off x="347134" y="3775291"/>
            <a:ext cx="1769532" cy="176953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06E997-C03A-3F97-D828-011A524AF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sub-text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C3E80-42C1-D041-CB58-EA8D12B6E1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pic>
        <p:nvPicPr>
          <p:cNvPr id="7" name="Picture Placeholder 6" descr="A picture containing person, indoor, working, computer&#10;&#10;Description automatically generated">
            <a:extLst>
              <a:ext uri="{FF2B5EF4-FFF2-40B4-BE49-F238E27FC236}">
                <a16:creationId xmlns:a16="http://schemas.microsoft.com/office/drawing/2014/main" id="{4475C560-A517-9FF7-3EDD-C3D5AA1574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37166" r="6862"/>
          <a:stretch/>
        </p:blipFill>
        <p:spPr>
          <a:xfrm>
            <a:off x="6376678" y="94343"/>
            <a:ext cx="2995922" cy="2995923"/>
          </a:xfrm>
        </p:spPr>
      </p:pic>
    </p:spTree>
    <p:extLst>
      <p:ext uri="{BB962C8B-B14F-4D97-AF65-F5344CB8AC3E}">
        <p14:creationId xmlns:p14="http://schemas.microsoft.com/office/powerpoint/2010/main" val="383371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95AF4-C92C-2CAD-D1D9-D1113BD08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divider 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B283B-3173-81D8-8B27-F1F9F15B8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sub-text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A4B255-1DF5-FA70-01E7-D2B0F0C4E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divider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4CF988-3A49-E041-8958-F81CB58A1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sub-text</a:t>
            </a:r>
          </a:p>
        </p:txBody>
      </p:sp>
      <p:pic>
        <p:nvPicPr>
          <p:cNvPr id="5" name="Picture Placeholder 4" descr="A person with his hand on his chin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462542B0-08D2-D40F-126F-C7E1009D5B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8270" r="15796"/>
          <a:stretch/>
        </p:blipFill>
        <p:spPr>
          <a:xfrm>
            <a:off x="7000041" y="9010"/>
            <a:ext cx="2040467" cy="2040468"/>
          </a:xfrm>
        </p:spPr>
      </p:pic>
    </p:spTree>
    <p:extLst>
      <p:ext uri="{BB962C8B-B14F-4D97-AF65-F5344CB8AC3E}">
        <p14:creationId xmlns:p14="http://schemas.microsoft.com/office/powerpoint/2010/main" val="97000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846820-8938-4763-C31C-3C7382FF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1765EC-26A6-43CD-514A-7BA319B29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3781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E23A15-044F-E1DB-5784-94EE74F8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AD593-0B83-022C-333A-1CDA09866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19261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58</Words>
  <Application>Microsoft Macintosh PowerPoint</Application>
  <PresentationFormat>On-screen Show (16:9)</PresentationFormat>
  <Paragraphs>14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to add title</vt:lpstr>
      <vt:lpstr>Click to add 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Caitlin Leshiner</cp:lastModifiedBy>
  <cp:revision>15</cp:revision>
  <dcterms:modified xsi:type="dcterms:W3CDTF">2023-04-19T14:50:19Z</dcterms:modified>
</cp:coreProperties>
</file>