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981"/>
    <a:srgbClr val="00609C"/>
    <a:srgbClr val="FED10A"/>
    <a:srgbClr val="002D5B"/>
    <a:srgbClr val="C22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32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84022D0-B019-B7D6-86C3-ACEC637DF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24" r="14547" b="7061"/>
          <a:stretch/>
        </p:blipFill>
        <p:spPr>
          <a:xfrm flipH="1">
            <a:off x="0" y="-16626"/>
            <a:ext cx="7772400" cy="37203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3B300-8BBB-E44C-9D42-2B7E8B048E24}"/>
              </a:ext>
            </a:extLst>
          </p:cNvPr>
          <p:cNvGrpSpPr/>
          <p:nvPr userDrawn="1"/>
        </p:nvGrpSpPr>
        <p:grpSpPr>
          <a:xfrm>
            <a:off x="0" y="9117438"/>
            <a:ext cx="7772400" cy="940962"/>
            <a:chOff x="0" y="4693920"/>
            <a:chExt cx="7772400" cy="940962"/>
          </a:xfrm>
          <a:solidFill>
            <a:srgbClr val="7A29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B0C435-67E0-284D-8714-64BCD309618D}"/>
                </a:ext>
              </a:extLst>
            </p:cNvPr>
            <p:cNvSpPr/>
            <p:nvPr userDrawn="1"/>
          </p:nvSpPr>
          <p:spPr>
            <a:xfrm>
              <a:off x="0" y="4945380"/>
              <a:ext cx="7772400" cy="68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7FA85EC8-A705-5545-BE72-20564DDDCCF1}"/>
                </a:ext>
              </a:extLst>
            </p:cNvPr>
            <p:cNvSpPr/>
            <p:nvPr userDrawn="1"/>
          </p:nvSpPr>
          <p:spPr>
            <a:xfrm>
              <a:off x="0" y="4693920"/>
              <a:ext cx="251460" cy="25146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5184C6-38D4-1A4A-BDDE-7A6C4F274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5284" y="9398937"/>
            <a:ext cx="1220384" cy="629424"/>
          </a:xfrm>
          <a:prstGeom prst="rect">
            <a:avLst/>
          </a:prstGeom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FAD93E09-8A2B-394B-8004-1323EE9840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030" y="9506987"/>
            <a:ext cx="4290061" cy="3500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www.urlhere.org</a:t>
            </a:r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9D7CDC6C-8FDB-E54D-87C0-FFAA09C7B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030" y="2219905"/>
            <a:ext cx="5372741" cy="1219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B4642ED8-B967-684D-8C85-D6BE2A153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030" y="3905107"/>
            <a:ext cx="4290061" cy="410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CE29B0C4-CDAE-A041-9F45-B87491593A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030" y="4361834"/>
            <a:ext cx="4290067" cy="391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smtClean="0">
                <a:effectLst/>
              </a:defRPr>
            </a:lvl1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Insert content here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147FE80C-97BA-684F-B972-B1E1388E5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1141" y="3905108"/>
            <a:ext cx="2154734" cy="4105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609C"/>
                </a:solidFill>
              </a:defRPr>
            </a:lvl1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BCE76F92-F15D-6549-B53C-A474F737C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141" y="4361835"/>
            <a:ext cx="2170230" cy="3917724"/>
          </a:xfrm>
          <a:prstGeom prst="rect">
            <a:avLst/>
          </a:prstGeom>
        </p:spPr>
        <p:txBody>
          <a:bodyPr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buFont typeface=".Hiragino Kaku Gothic Interface W3"/>
              <a:buChar char="⬩"/>
              <a:defRPr lang="en-US" sz="1400" smtClean="0">
                <a:effectLst/>
              </a:defRPr>
            </a:lvl1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Bullet Copy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Bullet Copy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Bullet Copy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10A99EB6-0B79-4146-815B-0340E0B1E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30" y="8400393"/>
            <a:ext cx="6774845" cy="852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7A2981"/>
                </a:solidFill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EDD1158-E17E-5A7F-E44E-CDA7CE6D3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72"/>
          <a:stretch/>
        </p:blipFill>
        <p:spPr>
          <a:xfrm>
            <a:off x="0" y="704781"/>
            <a:ext cx="3730172" cy="12192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14B1C57-D073-0B84-8CC9-FF696E971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2139" r="10917" b="3484"/>
          <a:stretch/>
        </p:blipFill>
        <p:spPr>
          <a:xfrm>
            <a:off x="3365545" y="-16627"/>
            <a:ext cx="4406855" cy="2816136"/>
          </a:xfrm>
          <a:prstGeom prst="rect">
            <a:avLst/>
          </a:prstGeom>
        </p:spPr>
      </p:pic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D34C24C-FD58-3D88-7868-694AA44FC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83155" y="-646637"/>
            <a:ext cx="2527075" cy="2527076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2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44B250-FBCB-FAB7-5DF8-33AE1ED8AC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www.urlhere.org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02BE7-E109-87A0-2270-EFA97BE6F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88B14-BE2B-AD26-9A71-B03CD1E88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Insert Subhead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897E1-1E40-9F67-3EBD-1D0BD9D59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BF9CE-9D14-7D65-28D6-EE3F731C18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6636" y="3905108"/>
            <a:ext cx="2154734" cy="410534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322218-907B-3043-A265-0AF89FA10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Bullet Copy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843A4F-151C-3685-AFCD-E607CC5F3F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pic>
        <p:nvPicPr>
          <p:cNvPr id="12" name="Picture Placeholder 11" descr="A picture containing text, indoor, person, kitchen&#10;&#10;Description automatically generated">
            <a:extLst>
              <a:ext uri="{FF2B5EF4-FFF2-40B4-BE49-F238E27FC236}">
                <a16:creationId xmlns:a16="http://schemas.microsoft.com/office/drawing/2014/main" id="{ADEA5C87-D221-2EDD-A131-B47A53C87E7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6952" t="-11042" r="16952" b="11042"/>
          <a:stretch/>
        </p:blipFill>
        <p:spPr>
          <a:xfrm>
            <a:off x="4583155" y="-646637"/>
            <a:ext cx="2527075" cy="2527076"/>
          </a:xfrm>
        </p:spPr>
      </p:pic>
    </p:spTree>
    <p:extLst>
      <p:ext uri="{BB962C8B-B14F-4D97-AF65-F5344CB8AC3E}">
        <p14:creationId xmlns:p14="http://schemas.microsoft.com/office/powerpoint/2010/main" val="116577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21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.Hiragino Kaku Gothic Interface W3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Leshiner</dc:creator>
  <cp:lastModifiedBy>Caitlin Leshiner</cp:lastModifiedBy>
  <cp:revision>10</cp:revision>
  <dcterms:created xsi:type="dcterms:W3CDTF">2020-08-09T02:15:48Z</dcterms:created>
  <dcterms:modified xsi:type="dcterms:W3CDTF">2023-04-19T14:59:53Z</dcterms:modified>
</cp:coreProperties>
</file>