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</p:sldIdLst>
  <p:sldSz cx="3200400" cy="1828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9C"/>
    <a:srgbClr val="002D5B"/>
    <a:srgbClr val="C22032"/>
    <a:srgbClr val="FED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400" d="100"/>
          <a:sy n="400" d="100"/>
        </p:scale>
        <p:origin x="135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8A7612E-D551-AD4D-8561-6DD9A5E912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24" t="14275" r="3871" b="15604"/>
          <a:stretch/>
        </p:blipFill>
        <p:spPr>
          <a:xfrm>
            <a:off x="107529" y="82632"/>
            <a:ext cx="1549559" cy="405056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6C968F3-EFE3-4A46-B0B3-4B427A120B7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893" y="561898"/>
            <a:ext cx="2993940" cy="16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solidFill>
                  <a:srgbClr val="00609C"/>
                </a:solidFill>
              </a:defRPr>
            </a:lvl1pPr>
            <a:lvl2pPr marL="120015" indent="0">
              <a:buNone/>
              <a:defRPr/>
            </a:lvl2pPr>
            <a:lvl3pPr marL="240030" indent="0">
              <a:buNone/>
              <a:defRPr/>
            </a:lvl3pPr>
            <a:lvl4pPr marL="360045" indent="0">
              <a:buNone/>
              <a:defRPr/>
            </a:lvl4pPr>
            <a:lvl5pPr marL="480060" indent="0">
              <a:buNone/>
              <a:defRPr/>
            </a:lvl5pPr>
          </a:lstStyle>
          <a:p>
            <a:pPr lvl="0"/>
            <a:r>
              <a:rPr lang="en-US" dirty="0"/>
              <a:t>Title Name Here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28CA05F3-DF0F-B040-86DE-A9F80B8516C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893" y="729768"/>
            <a:ext cx="2993940" cy="16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 b="0"/>
            </a:lvl1pPr>
            <a:lvl2pPr marL="120015" indent="0">
              <a:buNone/>
              <a:defRPr/>
            </a:lvl2pPr>
            <a:lvl3pPr marL="240030" indent="0">
              <a:buNone/>
              <a:defRPr/>
            </a:lvl3pPr>
            <a:lvl4pPr marL="360045" indent="0">
              <a:buNone/>
              <a:defRPr/>
            </a:lvl4pPr>
            <a:lvl5pPr marL="480060" indent="0">
              <a:buNone/>
              <a:defRPr/>
            </a:lvl5pPr>
          </a:lstStyle>
          <a:p>
            <a:pPr lvl="0"/>
            <a:r>
              <a:rPr lang="en-US" dirty="0"/>
              <a:t>Descriptor Text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C58C0AFC-5935-BF4F-8F98-8C185D1B18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7893" y="899525"/>
            <a:ext cx="2993940" cy="1620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00" b="0" i="1"/>
            </a:lvl1pPr>
            <a:lvl2pPr marL="120015" indent="0">
              <a:buNone/>
              <a:defRPr/>
            </a:lvl2pPr>
            <a:lvl3pPr marL="240030" indent="0">
              <a:buNone/>
              <a:defRPr/>
            </a:lvl3pPr>
            <a:lvl4pPr marL="360045" indent="0">
              <a:buNone/>
              <a:defRPr/>
            </a:lvl4pPr>
            <a:lvl5pPr marL="48006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C06F105C-EBC6-E74F-8C46-CCF3B5E762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894" y="1118652"/>
            <a:ext cx="1765447" cy="16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 b="0"/>
            </a:lvl1pPr>
            <a:lvl2pPr marL="120015" indent="0">
              <a:buNone/>
              <a:defRPr/>
            </a:lvl2pPr>
            <a:lvl3pPr marL="240030" indent="0">
              <a:buNone/>
              <a:defRPr/>
            </a:lvl3pPr>
            <a:lvl4pPr marL="360045" indent="0">
              <a:buNone/>
              <a:defRPr/>
            </a:lvl4pPr>
            <a:lvl5pPr marL="480060" indent="0">
              <a:buNone/>
              <a:defRPr/>
            </a:lvl5pPr>
          </a:lstStyle>
          <a:p>
            <a:pPr lvl="0"/>
            <a:r>
              <a:rPr lang="en-US" dirty="0" err="1"/>
              <a:t>email@url.org</a:t>
            </a:r>
            <a:endParaRPr lang="en-US" dirty="0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A988F18B-6EBC-CF4A-AF62-7E47D42CB4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7529" y="1279830"/>
            <a:ext cx="1765721" cy="16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 b="0"/>
            </a:lvl1pPr>
            <a:lvl2pPr marL="120015" indent="0">
              <a:buNone/>
              <a:defRPr/>
            </a:lvl2pPr>
            <a:lvl3pPr marL="240030" indent="0">
              <a:buNone/>
              <a:defRPr/>
            </a:lvl3pPr>
            <a:lvl4pPr marL="360045" indent="0">
              <a:buNone/>
              <a:defRPr/>
            </a:lvl4pPr>
            <a:lvl5pPr marL="480060" indent="0">
              <a:buNone/>
              <a:defRPr/>
            </a:lvl5pPr>
          </a:lstStyle>
          <a:p>
            <a:pPr lvl="0"/>
            <a:r>
              <a:rPr lang="en-US" dirty="0"/>
              <a:t>Phone +1 000 000 0000 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54B8CB53-3D74-F847-8D50-C0FC61D1F7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65750" y="303885"/>
            <a:ext cx="1136083" cy="16207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700" b="0">
                <a:solidFill>
                  <a:srgbClr val="00609C"/>
                </a:solidFill>
              </a:defRPr>
            </a:lvl1pPr>
            <a:lvl2pPr marL="120015" indent="0">
              <a:buNone/>
              <a:defRPr/>
            </a:lvl2pPr>
            <a:lvl3pPr marL="240030" indent="0">
              <a:buNone/>
              <a:defRPr/>
            </a:lvl3pPr>
            <a:lvl4pPr marL="360045" indent="0">
              <a:buNone/>
              <a:defRPr/>
            </a:lvl4pPr>
            <a:lvl5pPr marL="480060" indent="0">
              <a:buNone/>
              <a:defRPr/>
            </a:lvl5pPr>
          </a:lstStyle>
          <a:p>
            <a:pPr lvl="0"/>
            <a:r>
              <a:rPr lang="en-US" dirty="0" err="1"/>
              <a:t>www.embs.org</a:t>
            </a:r>
            <a:endParaRPr lang="en-US" dirty="0"/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82CEE72F-4191-8F49-A6FF-E1B6F78FB93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438" y="1524391"/>
            <a:ext cx="2994395" cy="16207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700" b="0"/>
            </a:lvl1pPr>
            <a:lvl2pPr marL="120015" indent="0">
              <a:buNone/>
              <a:defRPr/>
            </a:lvl2pPr>
            <a:lvl3pPr marL="240030" indent="0">
              <a:buNone/>
              <a:defRPr/>
            </a:lvl3pPr>
            <a:lvl4pPr marL="360045" indent="0">
              <a:buNone/>
              <a:defRPr/>
            </a:lvl4pPr>
            <a:lvl5pPr marL="480060" indent="0">
              <a:buNone/>
              <a:defRPr/>
            </a:lvl5pPr>
          </a:lstStyle>
          <a:p>
            <a:pPr lvl="0"/>
            <a:r>
              <a:rPr lang="en-US" dirty="0"/>
              <a:t>445 Hoes Lane, Piscataway, NJ 08854 USA</a:t>
            </a:r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0FA256FC-853F-564F-A7A0-D254F4B37F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51929" y="1490526"/>
            <a:ext cx="688038" cy="229805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012A631-9043-D15B-586F-EBBBFD9D0CC3}"/>
              </a:ext>
            </a:extLst>
          </p:cNvPr>
          <p:cNvGrpSpPr/>
          <p:nvPr userDrawn="1"/>
        </p:nvGrpSpPr>
        <p:grpSpPr>
          <a:xfrm flipH="1">
            <a:off x="107438" y="356316"/>
            <a:ext cx="1659480" cy="142056"/>
            <a:chOff x="452166" y="5138605"/>
            <a:chExt cx="1659480" cy="142056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2377A336-C353-6296-7A47-B8B96AB45A51}"/>
                </a:ext>
              </a:extLst>
            </p:cNvPr>
            <p:cNvCxnSpPr>
              <a:cxnSpLocks/>
            </p:cNvCxnSpPr>
            <p:nvPr userDrawn="1"/>
          </p:nvCxnSpPr>
          <p:spPr>
            <a:xfrm rot="5400000" flipV="1">
              <a:off x="448620" y="5142151"/>
              <a:ext cx="142056" cy="134963"/>
            </a:xfrm>
            <a:prstGeom prst="line">
              <a:avLst/>
            </a:prstGeom>
            <a:ln w="63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5CFCFD70-73AE-6F71-31E4-1959D9A65C7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83180" y="5280660"/>
              <a:ext cx="1528466" cy="1"/>
            </a:xfrm>
            <a:prstGeom prst="line">
              <a:avLst/>
            </a:prstGeom>
            <a:ln w="63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713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ark&#10;&#10;Description automatically generated">
            <a:extLst>
              <a:ext uri="{FF2B5EF4-FFF2-40B4-BE49-F238E27FC236}">
                <a16:creationId xmlns:a16="http://schemas.microsoft.com/office/drawing/2014/main" id="{8A0E6E18-0853-373C-B7A7-89A2999A00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b="18438"/>
          <a:stretch/>
        </p:blipFill>
        <p:spPr>
          <a:xfrm>
            <a:off x="154516" y="634999"/>
            <a:ext cx="1409465" cy="1193801"/>
          </a:xfrm>
          <a:prstGeom prst="rect">
            <a:avLst/>
          </a:prstGeom>
        </p:spPr>
      </p:pic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5658621D-EC7D-7B9C-2BF0-6370E360A2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20000"/>
          </a:blip>
          <a:srcRect t="9677"/>
          <a:stretch/>
        </p:blipFill>
        <p:spPr>
          <a:xfrm>
            <a:off x="1431407" y="0"/>
            <a:ext cx="1669579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08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83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504704E4-4896-6014-F298-E0155A7532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7439" y="1524391"/>
            <a:ext cx="2197612" cy="1620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B12AB9F-5849-39B4-9720-BA879CFB5B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B5833A9F-BCBA-A48B-0BF1-E9B2A8E0A1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5F403877-5A2E-F13B-E4F4-0E2F17A004E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A0BAC7DE-1881-27A7-5015-585784B6AF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D44C7F17-F749-C8DA-325C-BC7D022FB8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159631BD-E2C3-B252-91D7-F1F910C0346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2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645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Leshiner</dc:creator>
  <cp:lastModifiedBy>Caitlin Leshiner</cp:lastModifiedBy>
  <cp:revision>10</cp:revision>
  <dcterms:created xsi:type="dcterms:W3CDTF">2020-08-10T01:25:11Z</dcterms:created>
  <dcterms:modified xsi:type="dcterms:W3CDTF">2023-04-13T02:39:09Z</dcterms:modified>
</cp:coreProperties>
</file>